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jN2IdeWgndN+ErxXHf1X+kZlWY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Agreed.</a:t>
            </a:r>
            <a:endParaRPr/>
          </a:p>
        </p:txBody>
      </p:sp>
      <p:sp>
        <p:nvSpPr>
          <p:cNvPr id="103" name="Google Shape;103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Sac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ral?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Press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ure Ulcer?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8" y="0"/>
            <a:ext cx="683079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c5a9b03dde_0_7"/>
          <p:cNvSpPr txBox="1"/>
          <p:nvPr/>
        </p:nvSpPr>
        <p:spPr>
          <a:xfrm>
            <a:off x="1349725" y="5927800"/>
            <a:ext cx="5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SD: Accepted</a:t>
            </a:r>
            <a:endParaRPr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